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2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4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1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4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6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3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9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10580-8FFE-4B6B-ACBF-81AB56F40550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F324-32A8-4903-8587-91087683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2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:\NAM HOC 2020-2021\SUU TAM\a14941418bd4708a29c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04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E:\NAM HOC 2020-2021\SUU TAM\c8fd588e921b6945300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899160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82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MỘT SỐ CÂU CHUYỆN BÉ KỂ CHO MẸ NGHE NHẰM PHÁT TRIỂN NGÔN NGỮ CHO TR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E:\NAM HOC 2020-2021\SUU TAM\e27bb40c7e9985c7dc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815"/>
            <a:ext cx="9144000" cy="683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800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</cp:revision>
  <dcterms:created xsi:type="dcterms:W3CDTF">2021-01-07T03:47:27Z</dcterms:created>
  <dcterms:modified xsi:type="dcterms:W3CDTF">2021-01-07T04:02:25Z</dcterms:modified>
</cp:coreProperties>
</file>